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69" r:id="rId6"/>
    <p:sldId id="270" r:id="rId7"/>
    <p:sldId id="259" r:id="rId8"/>
    <p:sldId id="271" r:id="rId9"/>
    <p:sldId id="261" r:id="rId10"/>
    <p:sldId id="272" r:id="rId11"/>
    <p:sldId id="268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C91F21D-F00C-4D8E-B341-41B73F636B6F}">
          <p14:sldIdLst>
            <p14:sldId id="256"/>
            <p14:sldId id="269"/>
            <p14:sldId id="270"/>
            <p14:sldId id="259"/>
            <p14:sldId id="271"/>
            <p14:sldId id="261"/>
            <p14:sldId id="272"/>
            <p14:sldId id="268"/>
          </p14:sldIdLst>
        </p14:section>
        <p14:section name="Naamloze sectie" id="{95E61F04-A18F-4B77-8609-07CAAFF0CEED}">
          <p14:sldIdLst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53D56-AEC5-4FB5-B3D3-8A2CAC0B7B29}" v="37" dt="2020-02-14T12:57:02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Kreuning" userId="ec82587d-f859-43aa-91d3-fb8f47fe5957" providerId="ADAL" clId="{52053D56-AEC5-4FB5-B3D3-8A2CAC0B7B29}"/>
    <pc:docChg chg="undo custSel addSld delSld modSld sldOrd modSection">
      <pc:chgData name="Sandra Kreuning" userId="ec82587d-f859-43aa-91d3-fb8f47fe5957" providerId="ADAL" clId="{52053D56-AEC5-4FB5-B3D3-8A2CAC0B7B29}" dt="2020-02-14T12:57:02.584" v="3039"/>
      <pc:docMkLst>
        <pc:docMk/>
      </pc:docMkLst>
      <pc:sldChg chg="modSp">
        <pc:chgData name="Sandra Kreuning" userId="ec82587d-f859-43aa-91d3-fb8f47fe5957" providerId="ADAL" clId="{52053D56-AEC5-4FB5-B3D3-8A2CAC0B7B29}" dt="2020-02-10T10:47:45.050" v="3034" actId="255"/>
        <pc:sldMkLst>
          <pc:docMk/>
          <pc:sldMk cId="2414307189" sldId="256"/>
        </pc:sldMkLst>
        <pc:spChg chg="mod">
          <ac:chgData name="Sandra Kreuning" userId="ec82587d-f859-43aa-91d3-fb8f47fe5957" providerId="ADAL" clId="{52053D56-AEC5-4FB5-B3D3-8A2CAC0B7B29}" dt="2020-02-10T10:47:45.050" v="3034" actId="255"/>
          <ac:spMkLst>
            <pc:docMk/>
            <pc:sldMk cId="2414307189" sldId="256"/>
            <ac:spMk id="4" creationId="{00000000-0000-0000-0000-000000000000}"/>
          </ac:spMkLst>
        </pc:spChg>
      </pc:sldChg>
      <pc:sldChg chg="modSp">
        <pc:chgData name="Sandra Kreuning" userId="ec82587d-f859-43aa-91d3-fb8f47fe5957" providerId="ADAL" clId="{52053D56-AEC5-4FB5-B3D3-8A2CAC0B7B29}" dt="2020-02-10T09:29:43.547" v="80" actId="20577"/>
        <pc:sldMkLst>
          <pc:docMk/>
          <pc:sldMk cId="2945835727" sldId="259"/>
        </pc:sldMkLst>
        <pc:spChg chg="mod">
          <ac:chgData name="Sandra Kreuning" userId="ec82587d-f859-43aa-91d3-fb8f47fe5957" providerId="ADAL" clId="{52053D56-AEC5-4FB5-B3D3-8A2CAC0B7B29}" dt="2020-02-10T09:29:20.609" v="76" actId="20577"/>
          <ac:spMkLst>
            <pc:docMk/>
            <pc:sldMk cId="2945835727" sldId="259"/>
            <ac:spMk id="4" creationId="{00000000-0000-0000-0000-000000000000}"/>
          </ac:spMkLst>
        </pc:spChg>
        <pc:spChg chg="mod">
          <ac:chgData name="Sandra Kreuning" userId="ec82587d-f859-43aa-91d3-fb8f47fe5957" providerId="ADAL" clId="{52053D56-AEC5-4FB5-B3D3-8A2CAC0B7B29}" dt="2020-02-10T09:29:43.547" v="80" actId="20577"/>
          <ac:spMkLst>
            <pc:docMk/>
            <pc:sldMk cId="2945835727" sldId="259"/>
            <ac:spMk id="5" creationId="{00000000-0000-0000-0000-000000000000}"/>
          </ac:spMkLst>
        </pc:spChg>
        <pc:picChg chg="mod">
          <ac:chgData name="Sandra Kreuning" userId="ec82587d-f859-43aa-91d3-fb8f47fe5957" providerId="ADAL" clId="{52053D56-AEC5-4FB5-B3D3-8A2CAC0B7B29}" dt="2020-02-10T09:29:31.095" v="77" actId="1076"/>
          <ac:picMkLst>
            <pc:docMk/>
            <pc:sldMk cId="2945835727" sldId="259"/>
            <ac:picMk id="6146" creationId="{00000000-0000-0000-0000-000000000000}"/>
          </ac:picMkLst>
        </pc:picChg>
      </pc:sldChg>
      <pc:sldChg chg="modSp ord">
        <pc:chgData name="Sandra Kreuning" userId="ec82587d-f859-43aa-91d3-fb8f47fe5957" providerId="ADAL" clId="{52053D56-AEC5-4FB5-B3D3-8A2CAC0B7B29}" dt="2020-02-10T09:55:05.770" v="574" actId="12"/>
        <pc:sldMkLst>
          <pc:docMk/>
          <pc:sldMk cId="295171343" sldId="268"/>
        </pc:sldMkLst>
        <pc:spChg chg="mod">
          <ac:chgData name="Sandra Kreuning" userId="ec82587d-f859-43aa-91d3-fb8f47fe5957" providerId="ADAL" clId="{52053D56-AEC5-4FB5-B3D3-8A2CAC0B7B29}" dt="2020-02-10T09:53:49.715" v="469" actId="20577"/>
          <ac:spMkLst>
            <pc:docMk/>
            <pc:sldMk cId="295171343" sldId="268"/>
            <ac:spMk id="2" creationId="{00000000-0000-0000-0000-000000000000}"/>
          </ac:spMkLst>
        </pc:spChg>
        <pc:spChg chg="mod">
          <ac:chgData name="Sandra Kreuning" userId="ec82587d-f859-43aa-91d3-fb8f47fe5957" providerId="ADAL" clId="{52053D56-AEC5-4FB5-B3D3-8A2CAC0B7B29}" dt="2020-02-10T09:55:05.770" v="574" actId="12"/>
          <ac:spMkLst>
            <pc:docMk/>
            <pc:sldMk cId="295171343" sldId="268"/>
            <ac:spMk id="3" creationId="{00000000-0000-0000-0000-000000000000}"/>
          </ac:spMkLst>
        </pc:spChg>
      </pc:sldChg>
      <pc:sldChg chg="modSp modAnim">
        <pc:chgData name="Sandra Kreuning" userId="ec82587d-f859-43aa-91d3-fb8f47fe5957" providerId="ADAL" clId="{52053D56-AEC5-4FB5-B3D3-8A2CAC0B7B29}" dt="2020-02-10T10:48:08.866" v="3037" actId="20577"/>
        <pc:sldMkLst>
          <pc:docMk/>
          <pc:sldMk cId="3859556135" sldId="269"/>
        </pc:sldMkLst>
        <pc:spChg chg="mod">
          <ac:chgData name="Sandra Kreuning" userId="ec82587d-f859-43aa-91d3-fb8f47fe5957" providerId="ADAL" clId="{52053D56-AEC5-4FB5-B3D3-8A2CAC0B7B29}" dt="2020-02-10T09:27:44.919" v="34" actId="20577"/>
          <ac:spMkLst>
            <pc:docMk/>
            <pc:sldMk cId="3859556135" sldId="269"/>
            <ac:spMk id="2" creationId="{00000000-0000-0000-0000-000000000000}"/>
          </ac:spMkLst>
        </pc:spChg>
        <pc:spChg chg="mod">
          <ac:chgData name="Sandra Kreuning" userId="ec82587d-f859-43aa-91d3-fb8f47fe5957" providerId="ADAL" clId="{52053D56-AEC5-4FB5-B3D3-8A2CAC0B7B29}" dt="2020-02-10T10:48:08.866" v="3037" actId="20577"/>
          <ac:spMkLst>
            <pc:docMk/>
            <pc:sldMk cId="3859556135" sldId="269"/>
            <ac:spMk id="3" creationId="{00000000-0000-0000-0000-000000000000}"/>
          </ac:spMkLst>
        </pc:spChg>
      </pc:sldChg>
      <pc:sldChg chg="modSp">
        <pc:chgData name="Sandra Kreuning" userId="ec82587d-f859-43aa-91d3-fb8f47fe5957" providerId="ADAL" clId="{52053D56-AEC5-4FB5-B3D3-8A2CAC0B7B29}" dt="2020-02-10T09:28:48.249" v="60" actId="255"/>
        <pc:sldMkLst>
          <pc:docMk/>
          <pc:sldMk cId="2064104019" sldId="270"/>
        </pc:sldMkLst>
        <pc:spChg chg="mod">
          <ac:chgData name="Sandra Kreuning" userId="ec82587d-f859-43aa-91d3-fb8f47fe5957" providerId="ADAL" clId="{52053D56-AEC5-4FB5-B3D3-8A2CAC0B7B29}" dt="2020-02-10T09:28:35.384" v="59" actId="20577"/>
          <ac:spMkLst>
            <pc:docMk/>
            <pc:sldMk cId="2064104019" sldId="270"/>
            <ac:spMk id="2" creationId="{00000000-0000-0000-0000-000000000000}"/>
          </ac:spMkLst>
        </pc:spChg>
        <pc:spChg chg="mod">
          <ac:chgData name="Sandra Kreuning" userId="ec82587d-f859-43aa-91d3-fb8f47fe5957" providerId="ADAL" clId="{52053D56-AEC5-4FB5-B3D3-8A2CAC0B7B29}" dt="2020-02-10T09:28:48.249" v="60" actId="255"/>
          <ac:spMkLst>
            <pc:docMk/>
            <pc:sldMk cId="2064104019" sldId="270"/>
            <ac:spMk id="3" creationId="{00000000-0000-0000-0000-000000000000}"/>
          </ac:spMkLst>
        </pc:spChg>
      </pc:sldChg>
      <pc:sldChg chg="modSp">
        <pc:chgData name="Sandra Kreuning" userId="ec82587d-f859-43aa-91d3-fb8f47fe5957" providerId="ADAL" clId="{52053D56-AEC5-4FB5-B3D3-8A2CAC0B7B29}" dt="2020-02-10T09:30:05.807" v="97" actId="27636"/>
        <pc:sldMkLst>
          <pc:docMk/>
          <pc:sldMk cId="3057363879" sldId="271"/>
        </pc:sldMkLst>
        <pc:spChg chg="mod">
          <ac:chgData name="Sandra Kreuning" userId="ec82587d-f859-43aa-91d3-fb8f47fe5957" providerId="ADAL" clId="{52053D56-AEC5-4FB5-B3D3-8A2CAC0B7B29}" dt="2020-02-10T09:29:56.024" v="95" actId="20577"/>
          <ac:spMkLst>
            <pc:docMk/>
            <pc:sldMk cId="3057363879" sldId="271"/>
            <ac:spMk id="2" creationId="{00000000-0000-0000-0000-000000000000}"/>
          </ac:spMkLst>
        </pc:spChg>
        <pc:spChg chg="mod">
          <ac:chgData name="Sandra Kreuning" userId="ec82587d-f859-43aa-91d3-fb8f47fe5957" providerId="ADAL" clId="{52053D56-AEC5-4FB5-B3D3-8A2CAC0B7B29}" dt="2020-02-10T09:30:05.807" v="97" actId="27636"/>
          <ac:spMkLst>
            <pc:docMk/>
            <pc:sldMk cId="3057363879" sldId="271"/>
            <ac:spMk id="3" creationId="{00000000-0000-0000-0000-000000000000}"/>
          </ac:spMkLst>
        </pc:spChg>
      </pc:sldChg>
      <pc:sldChg chg="modSp">
        <pc:chgData name="Sandra Kreuning" userId="ec82587d-f859-43aa-91d3-fb8f47fe5957" providerId="ADAL" clId="{52053D56-AEC5-4FB5-B3D3-8A2CAC0B7B29}" dt="2020-02-10T09:52:30.311" v="415" actId="20577"/>
        <pc:sldMkLst>
          <pc:docMk/>
          <pc:sldMk cId="3077973483" sldId="272"/>
        </pc:sldMkLst>
        <pc:spChg chg="mod">
          <ac:chgData name="Sandra Kreuning" userId="ec82587d-f859-43aa-91d3-fb8f47fe5957" providerId="ADAL" clId="{52053D56-AEC5-4FB5-B3D3-8A2CAC0B7B29}" dt="2020-02-10T09:45:13.285" v="150" actId="1076"/>
          <ac:spMkLst>
            <pc:docMk/>
            <pc:sldMk cId="3077973483" sldId="272"/>
            <ac:spMk id="2" creationId="{00000000-0000-0000-0000-000000000000}"/>
          </ac:spMkLst>
        </pc:spChg>
        <pc:spChg chg="mod">
          <ac:chgData name="Sandra Kreuning" userId="ec82587d-f859-43aa-91d3-fb8f47fe5957" providerId="ADAL" clId="{52053D56-AEC5-4FB5-B3D3-8A2CAC0B7B29}" dt="2020-02-10T09:52:30.311" v="415" actId="20577"/>
          <ac:spMkLst>
            <pc:docMk/>
            <pc:sldMk cId="3077973483" sldId="272"/>
            <ac:spMk id="3" creationId="{00000000-0000-0000-0000-000000000000}"/>
          </ac:spMkLst>
        </pc:spChg>
      </pc:sldChg>
      <pc:sldChg chg="modSp add">
        <pc:chgData name="Sandra Kreuning" userId="ec82587d-f859-43aa-91d3-fb8f47fe5957" providerId="ADAL" clId="{52053D56-AEC5-4FB5-B3D3-8A2CAC0B7B29}" dt="2020-02-10T10:24:53.645" v="1173" actId="20577"/>
        <pc:sldMkLst>
          <pc:docMk/>
          <pc:sldMk cId="3315310402" sldId="273"/>
        </pc:sldMkLst>
        <pc:spChg chg="mod">
          <ac:chgData name="Sandra Kreuning" userId="ec82587d-f859-43aa-91d3-fb8f47fe5957" providerId="ADAL" clId="{52053D56-AEC5-4FB5-B3D3-8A2CAC0B7B29}" dt="2020-02-10T09:55:29.273" v="601" actId="20577"/>
          <ac:spMkLst>
            <pc:docMk/>
            <pc:sldMk cId="3315310402" sldId="273"/>
            <ac:spMk id="2" creationId="{28A5212F-1960-4F13-839D-4B746CCB40F4}"/>
          </ac:spMkLst>
        </pc:spChg>
        <pc:spChg chg="mod">
          <ac:chgData name="Sandra Kreuning" userId="ec82587d-f859-43aa-91d3-fb8f47fe5957" providerId="ADAL" clId="{52053D56-AEC5-4FB5-B3D3-8A2CAC0B7B29}" dt="2020-02-10T10:24:53.645" v="1173" actId="20577"/>
          <ac:spMkLst>
            <pc:docMk/>
            <pc:sldMk cId="3315310402" sldId="273"/>
            <ac:spMk id="3" creationId="{9A20A7CA-FFDC-45EE-8F4A-FE399C62CCAA}"/>
          </ac:spMkLst>
        </pc:spChg>
      </pc:sldChg>
      <pc:sldChg chg="addSp delSp modSp add">
        <pc:chgData name="Sandra Kreuning" userId="ec82587d-f859-43aa-91d3-fb8f47fe5957" providerId="ADAL" clId="{52053D56-AEC5-4FB5-B3D3-8A2CAC0B7B29}" dt="2020-02-10T10:17:01.532" v="881" actId="14100"/>
        <pc:sldMkLst>
          <pc:docMk/>
          <pc:sldMk cId="607891869" sldId="274"/>
        </pc:sldMkLst>
        <pc:spChg chg="mod">
          <ac:chgData name="Sandra Kreuning" userId="ec82587d-f859-43aa-91d3-fb8f47fe5957" providerId="ADAL" clId="{52053D56-AEC5-4FB5-B3D3-8A2CAC0B7B29}" dt="2020-02-10T10:08:01.939" v="878" actId="20577"/>
          <ac:spMkLst>
            <pc:docMk/>
            <pc:sldMk cId="607891869" sldId="274"/>
            <ac:spMk id="2" creationId="{E7809E88-0DBF-4276-A9D2-CAEF914A922E}"/>
          </ac:spMkLst>
        </pc:spChg>
        <pc:spChg chg="del">
          <ac:chgData name="Sandra Kreuning" userId="ec82587d-f859-43aa-91d3-fb8f47fe5957" providerId="ADAL" clId="{52053D56-AEC5-4FB5-B3D3-8A2CAC0B7B29}" dt="2020-02-10T10:16:50.715" v="879" actId="931"/>
          <ac:spMkLst>
            <pc:docMk/>
            <pc:sldMk cId="607891869" sldId="274"/>
            <ac:spMk id="3" creationId="{F496B7E9-D2F7-4F34-8521-5CAE2FBEBC3F}"/>
          </ac:spMkLst>
        </pc:spChg>
        <pc:picChg chg="add mod">
          <ac:chgData name="Sandra Kreuning" userId="ec82587d-f859-43aa-91d3-fb8f47fe5957" providerId="ADAL" clId="{52053D56-AEC5-4FB5-B3D3-8A2CAC0B7B29}" dt="2020-02-10T10:17:01.532" v="881" actId="14100"/>
          <ac:picMkLst>
            <pc:docMk/>
            <pc:sldMk cId="607891869" sldId="274"/>
            <ac:picMk id="5" creationId="{55CEB649-1E76-47E4-86CC-30977632510F}"/>
          </ac:picMkLst>
        </pc:picChg>
      </pc:sldChg>
      <pc:sldChg chg="modSp add">
        <pc:chgData name="Sandra Kreuning" userId="ec82587d-f859-43aa-91d3-fb8f47fe5957" providerId="ADAL" clId="{52053D56-AEC5-4FB5-B3D3-8A2CAC0B7B29}" dt="2020-02-10T10:27:19.208" v="1359" actId="255"/>
        <pc:sldMkLst>
          <pc:docMk/>
          <pc:sldMk cId="739284818" sldId="275"/>
        </pc:sldMkLst>
        <pc:spChg chg="mod">
          <ac:chgData name="Sandra Kreuning" userId="ec82587d-f859-43aa-91d3-fb8f47fe5957" providerId="ADAL" clId="{52053D56-AEC5-4FB5-B3D3-8A2CAC0B7B29}" dt="2020-02-10T10:27:09.317" v="1358" actId="20577"/>
          <ac:spMkLst>
            <pc:docMk/>
            <pc:sldMk cId="739284818" sldId="275"/>
            <ac:spMk id="2" creationId="{3C30BC7D-883F-4613-A3BF-AA643E582CFF}"/>
          </ac:spMkLst>
        </pc:spChg>
        <pc:spChg chg="mod">
          <ac:chgData name="Sandra Kreuning" userId="ec82587d-f859-43aa-91d3-fb8f47fe5957" providerId="ADAL" clId="{52053D56-AEC5-4FB5-B3D3-8A2CAC0B7B29}" dt="2020-02-10T10:27:19.208" v="1359" actId="255"/>
          <ac:spMkLst>
            <pc:docMk/>
            <pc:sldMk cId="739284818" sldId="275"/>
            <ac:spMk id="3" creationId="{4EBFCE0A-BF75-4257-85D4-D1B348C03EE9}"/>
          </ac:spMkLst>
        </pc:spChg>
      </pc:sldChg>
      <pc:sldChg chg="modSp add ord">
        <pc:chgData name="Sandra Kreuning" userId="ec82587d-f859-43aa-91d3-fb8f47fe5957" providerId="ADAL" clId="{52053D56-AEC5-4FB5-B3D3-8A2CAC0B7B29}" dt="2020-02-10T10:48:43.648" v="3038" actId="255"/>
        <pc:sldMkLst>
          <pc:docMk/>
          <pc:sldMk cId="3326815830" sldId="276"/>
        </pc:sldMkLst>
        <pc:spChg chg="mod">
          <ac:chgData name="Sandra Kreuning" userId="ec82587d-f859-43aa-91d3-fb8f47fe5957" providerId="ADAL" clId="{52053D56-AEC5-4FB5-B3D3-8A2CAC0B7B29}" dt="2020-02-10T10:27:39.491" v="1391" actId="20577"/>
          <ac:spMkLst>
            <pc:docMk/>
            <pc:sldMk cId="3326815830" sldId="276"/>
            <ac:spMk id="2" creationId="{50B26196-299F-4FCA-8298-008599618037}"/>
          </ac:spMkLst>
        </pc:spChg>
        <pc:spChg chg="mod">
          <ac:chgData name="Sandra Kreuning" userId="ec82587d-f859-43aa-91d3-fb8f47fe5957" providerId="ADAL" clId="{52053D56-AEC5-4FB5-B3D3-8A2CAC0B7B29}" dt="2020-02-10T10:48:43.648" v="3038" actId="255"/>
          <ac:spMkLst>
            <pc:docMk/>
            <pc:sldMk cId="3326815830" sldId="276"/>
            <ac:spMk id="3" creationId="{2DA88076-278F-4BCF-8009-6D3795B8C0EB}"/>
          </ac:spMkLst>
        </pc:spChg>
      </pc:sldChg>
      <pc:sldChg chg="modSp add ord">
        <pc:chgData name="Sandra Kreuning" userId="ec82587d-f859-43aa-91d3-fb8f47fe5957" providerId="ADAL" clId="{52053D56-AEC5-4FB5-B3D3-8A2CAC0B7B29}" dt="2020-02-10T10:32:26.110" v="1840"/>
        <pc:sldMkLst>
          <pc:docMk/>
          <pc:sldMk cId="1856840258" sldId="277"/>
        </pc:sldMkLst>
        <pc:spChg chg="mod">
          <ac:chgData name="Sandra Kreuning" userId="ec82587d-f859-43aa-91d3-fb8f47fe5957" providerId="ADAL" clId="{52053D56-AEC5-4FB5-B3D3-8A2CAC0B7B29}" dt="2020-02-10T10:29:49.830" v="1611" actId="20577"/>
          <ac:spMkLst>
            <pc:docMk/>
            <pc:sldMk cId="1856840258" sldId="277"/>
            <ac:spMk id="2" creationId="{C6AADB61-D088-4E44-BE4F-533094B4932D}"/>
          </ac:spMkLst>
        </pc:spChg>
        <pc:spChg chg="mod">
          <ac:chgData name="Sandra Kreuning" userId="ec82587d-f859-43aa-91d3-fb8f47fe5957" providerId="ADAL" clId="{52053D56-AEC5-4FB5-B3D3-8A2CAC0B7B29}" dt="2020-02-10T10:32:13.967" v="1837" actId="255"/>
          <ac:spMkLst>
            <pc:docMk/>
            <pc:sldMk cId="1856840258" sldId="277"/>
            <ac:spMk id="3" creationId="{E07751D8-FE4C-4C42-B44E-F3218BE7DBA9}"/>
          </ac:spMkLst>
        </pc:spChg>
      </pc:sldChg>
      <pc:sldChg chg="modSp add">
        <pc:chgData name="Sandra Kreuning" userId="ec82587d-f859-43aa-91d3-fb8f47fe5957" providerId="ADAL" clId="{52053D56-AEC5-4FB5-B3D3-8A2CAC0B7B29}" dt="2020-02-10T10:34:17.486" v="2021" actId="255"/>
        <pc:sldMkLst>
          <pc:docMk/>
          <pc:sldMk cId="5188622" sldId="278"/>
        </pc:sldMkLst>
        <pc:spChg chg="mod">
          <ac:chgData name="Sandra Kreuning" userId="ec82587d-f859-43aa-91d3-fb8f47fe5957" providerId="ADAL" clId="{52053D56-AEC5-4FB5-B3D3-8A2CAC0B7B29}" dt="2020-02-10T10:32:53.425" v="1881" actId="14100"/>
          <ac:spMkLst>
            <pc:docMk/>
            <pc:sldMk cId="5188622" sldId="278"/>
            <ac:spMk id="2" creationId="{41573E57-732B-4A67-8A92-A41389FB5C29}"/>
          </ac:spMkLst>
        </pc:spChg>
        <pc:spChg chg="mod">
          <ac:chgData name="Sandra Kreuning" userId="ec82587d-f859-43aa-91d3-fb8f47fe5957" providerId="ADAL" clId="{52053D56-AEC5-4FB5-B3D3-8A2CAC0B7B29}" dt="2020-02-10T10:34:17.486" v="2021" actId="255"/>
          <ac:spMkLst>
            <pc:docMk/>
            <pc:sldMk cId="5188622" sldId="278"/>
            <ac:spMk id="3" creationId="{E35BBE5E-CA31-4451-88A1-40BB259AE406}"/>
          </ac:spMkLst>
        </pc:spChg>
      </pc:sldChg>
      <pc:sldChg chg="addSp modSp add">
        <pc:chgData name="Sandra Kreuning" userId="ec82587d-f859-43aa-91d3-fb8f47fe5957" providerId="ADAL" clId="{52053D56-AEC5-4FB5-B3D3-8A2CAC0B7B29}" dt="2020-02-14T12:57:02.584" v="3039"/>
        <pc:sldMkLst>
          <pc:docMk/>
          <pc:sldMk cId="1968768577" sldId="279"/>
        </pc:sldMkLst>
        <pc:spChg chg="mod">
          <ac:chgData name="Sandra Kreuning" userId="ec82587d-f859-43aa-91d3-fb8f47fe5957" providerId="ADAL" clId="{52053D56-AEC5-4FB5-B3D3-8A2CAC0B7B29}" dt="2020-02-10T10:34:38.444" v="2054" actId="20577"/>
          <ac:spMkLst>
            <pc:docMk/>
            <pc:sldMk cId="1968768577" sldId="279"/>
            <ac:spMk id="2" creationId="{F8A5ED70-6E4E-4173-AE6D-B5D6F4FE28A9}"/>
          </ac:spMkLst>
        </pc:spChg>
        <pc:spChg chg="mod">
          <ac:chgData name="Sandra Kreuning" userId="ec82587d-f859-43aa-91d3-fb8f47fe5957" providerId="ADAL" clId="{52053D56-AEC5-4FB5-B3D3-8A2CAC0B7B29}" dt="2020-02-10T10:35:44.576" v="2145" actId="20577"/>
          <ac:spMkLst>
            <pc:docMk/>
            <pc:sldMk cId="1968768577" sldId="279"/>
            <ac:spMk id="3" creationId="{6222D660-56E8-4D32-A5B9-C770DFE83D74}"/>
          </ac:spMkLst>
        </pc:spChg>
        <pc:inkChg chg="add">
          <ac:chgData name="Sandra Kreuning" userId="ec82587d-f859-43aa-91d3-fb8f47fe5957" providerId="ADAL" clId="{52053D56-AEC5-4FB5-B3D3-8A2CAC0B7B29}" dt="2020-02-14T12:57:02.584" v="3039"/>
          <ac:inkMkLst>
            <pc:docMk/>
            <pc:sldMk cId="1968768577" sldId="279"/>
            <ac:inkMk id="4" creationId="{E61BF2FA-A743-4ADD-8FC3-A509DED5D8FC}"/>
          </ac:inkMkLst>
        </pc:inkChg>
      </pc:sldChg>
      <pc:sldChg chg="modSp add">
        <pc:chgData name="Sandra Kreuning" userId="ec82587d-f859-43aa-91d3-fb8f47fe5957" providerId="ADAL" clId="{52053D56-AEC5-4FB5-B3D3-8A2CAC0B7B29}" dt="2020-02-10T10:36:56.246" v="2244" actId="255"/>
        <pc:sldMkLst>
          <pc:docMk/>
          <pc:sldMk cId="3516320263" sldId="280"/>
        </pc:sldMkLst>
        <pc:spChg chg="mod">
          <ac:chgData name="Sandra Kreuning" userId="ec82587d-f859-43aa-91d3-fb8f47fe5957" providerId="ADAL" clId="{52053D56-AEC5-4FB5-B3D3-8A2CAC0B7B29}" dt="2020-02-10T10:35:59.515" v="2165" actId="20577"/>
          <ac:spMkLst>
            <pc:docMk/>
            <pc:sldMk cId="3516320263" sldId="280"/>
            <ac:spMk id="2" creationId="{A2B851D3-828B-473B-B451-2F3E23D8FB6F}"/>
          </ac:spMkLst>
        </pc:spChg>
        <pc:spChg chg="mod">
          <ac:chgData name="Sandra Kreuning" userId="ec82587d-f859-43aa-91d3-fb8f47fe5957" providerId="ADAL" clId="{52053D56-AEC5-4FB5-B3D3-8A2CAC0B7B29}" dt="2020-02-10T10:36:56.246" v="2244" actId="255"/>
          <ac:spMkLst>
            <pc:docMk/>
            <pc:sldMk cId="3516320263" sldId="280"/>
            <ac:spMk id="3" creationId="{B16D0CD6-8EA4-4A85-8A96-30B87BD1490A}"/>
          </ac:spMkLst>
        </pc:spChg>
      </pc:sldChg>
      <pc:sldChg chg="modSp add">
        <pc:chgData name="Sandra Kreuning" userId="ec82587d-f859-43aa-91d3-fb8f47fe5957" providerId="ADAL" clId="{52053D56-AEC5-4FB5-B3D3-8A2CAC0B7B29}" dt="2020-02-10T10:40:15.902" v="2478" actId="255"/>
        <pc:sldMkLst>
          <pc:docMk/>
          <pc:sldMk cId="1994730437" sldId="281"/>
        </pc:sldMkLst>
        <pc:spChg chg="mod">
          <ac:chgData name="Sandra Kreuning" userId="ec82587d-f859-43aa-91d3-fb8f47fe5957" providerId="ADAL" clId="{52053D56-AEC5-4FB5-B3D3-8A2CAC0B7B29}" dt="2020-02-10T10:37:10.437" v="2267" actId="20577"/>
          <ac:spMkLst>
            <pc:docMk/>
            <pc:sldMk cId="1994730437" sldId="281"/>
            <ac:spMk id="2" creationId="{4C749A2E-0B5D-4957-B600-B0E951A88D4E}"/>
          </ac:spMkLst>
        </pc:spChg>
        <pc:spChg chg="mod">
          <ac:chgData name="Sandra Kreuning" userId="ec82587d-f859-43aa-91d3-fb8f47fe5957" providerId="ADAL" clId="{52053D56-AEC5-4FB5-B3D3-8A2CAC0B7B29}" dt="2020-02-10T10:40:15.902" v="2478" actId="255"/>
          <ac:spMkLst>
            <pc:docMk/>
            <pc:sldMk cId="1994730437" sldId="281"/>
            <ac:spMk id="3" creationId="{163DAA1A-84DC-4332-9767-1ABED4385B3A}"/>
          </ac:spMkLst>
        </pc:spChg>
      </pc:sldChg>
      <pc:sldChg chg="modSp add">
        <pc:chgData name="Sandra Kreuning" userId="ec82587d-f859-43aa-91d3-fb8f47fe5957" providerId="ADAL" clId="{52053D56-AEC5-4FB5-B3D3-8A2CAC0B7B29}" dt="2020-02-10T10:42:08.319" v="2610" actId="255"/>
        <pc:sldMkLst>
          <pc:docMk/>
          <pc:sldMk cId="2503913307" sldId="282"/>
        </pc:sldMkLst>
        <pc:spChg chg="mod">
          <ac:chgData name="Sandra Kreuning" userId="ec82587d-f859-43aa-91d3-fb8f47fe5957" providerId="ADAL" clId="{52053D56-AEC5-4FB5-B3D3-8A2CAC0B7B29}" dt="2020-02-10T10:40:31.013" v="2498" actId="20577"/>
          <ac:spMkLst>
            <pc:docMk/>
            <pc:sldMk cId="2503913307" sldId="282"/>
            <ac:spMk id="2" creationId="{F20E615F-0CD4-4FB7-AC49-16423349BB50}"/>
          </ac:spMkLst>
        </pc:spChg>
        <pc:spChg chg="mod">
          <ac:chgData name="Sandra Kreuning" userId="ec82587d-f859-43aa-91d3-fb8f47fe5957" providerId="ADAL" clId="{52053D56-AEC5-4FB5-B3D3-8A2CAC0B7B29}" dt="2020-02-10T10:42:08.319" v="2610" actId="255"/>
          <ac:spMkLst>
            <pc:docMk/>
            <pc:sldMk cId="2503913307" sldId="282"/>
            <ac:spMk id="3" creationId="{40A1AE66-5254-4194-B8FB-BB80121DF5DB}"/>
          </ac:spMkLst>
        </pc:spChg>
      </pc:sldChg>
      <pc:sldChg chg="modSp add">
        <pc:chgData name="Sandra Kreuning" userId="ec82587d-f859-43aa-91d3-fb8f47fe5957" providerId="ADAL" clId="{52053D56-AEC5-4FB5-B3D3-8A2CAC0B7B29}" dt="2020-02-10T10:43:48.679" v="2732" actId="20577"/>
        <pc:sldMkLst>
          <pc:docMk/>
          <pc:sldMk cId="895140759" sldId="283"/>
        </pc:sldMkLst>
        <pc:spChg chg="mod">
          <ac:chgData name="Sandra Kreuning" userId="ec82587d-f859-43aa-91d3-fb8f47fe5957" providerId="ADAL" clId="{52053D56-AEC5-4FB5-B3D3-8A2CAC0B7B29}" dt="2020-02-10T10:42:40.901" v="2637" actId="20577"/>
          <ac:spMkLst>
            <pc:docMk/>
            <pc:sldMk cId="895140759" sldId="283"/>
            <ac:spMk id="2" creationId="{047129EB-2C3E-4F9A-9E1A-DC6FAB33CA7C}"/>
          </ac:spMkLst>
        </pc:spChg>
        <pc:spChg chg="mod">
          <ac:chgData name="Sandra Kreuning" userId="ec82587d-f859-43aa-91d3-fb8f47fe5957" providerId="ADAL" clId="{52053D56-AEC5-4FB5-B3D3-8A2CAC0B7B29}" dt="2020-02-10T10:43:48.679" v="2732" actId="20577"/>
          <ac:spMkLst>
            <pc:docMk/>
            <pc:sldMk cId="895140759" sldId="283"/>
            <ac:spMk id="3" creationId="{D84E7DCD-90B7-4419-8882-A597DF534DC0}"/>
          </ac:spMkLst>
        </pc:spChg>
      </pc:sldChg>
      <pc:sldChg chg="modSp add">
        <pc:chgData name="Sandra Kreuning" userId="ec82587d-f859-43aa-91d3-fb8f47fe5957" providerId="ADAL" clId="{52053D56-AEC5-4FB5-B3D3-8A2CAC0B7B29}" dt="2020-02-10T10:47:14.721" v="3032" actId="20577"/>
        <pc:sldMkLst>
          <pc:docMk/>
          <pc:sldMk cId="3004175191" sldId="284"/>
        </pc:sldMkLst>
        <pc:spChg chg="mod">
          <ac:chgData name="Sandra Kreuning" userId="ec82587d-f859-43aa-91d3-fb8f47fe5957" providerId="ADAL" clId="{52053D56-AEC5-4FB5-B3D3-8A2CAC0B7B29}" dt="2020-02-10T10:47:14.721" v="3032" actId="20577"/>
          <ac:spMkLst>
            <pc:docMk/>
            <pc:sldMk cId="3004175191" sldId="284"/>
            <ac:spMk id="2" creationId="{1A502CAF-F59A-4C0A-A634-7BA913C60DDD}"/>
          </ac:spMkLst>
        </pc:spChg>
        <pc:spChg chg="mod">
          <ac:chgData name="Sandra Kreuning" userId="ec82587d-f859-43aa-91d3-fb8f47fe5957" providerId="ADAL" clId="{52053D56-AEC5-4FB5-B3D3-8A2CAC0B7B29}" dt="2020-02-10T10:46:30.378" v="3014" actId="20577"/>
          <ac:spMkLst>
            <pc:docMk/>
            <pc:sldMk cId="3004175191" sldId="284"/>
            <ac:spMk id="3" creationId="{90DB0F85-AD49-4711-8054-41E7B4E1FB4F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0-02-14T12:46:38.5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5585 13884 0,'0'0'0,"0"0"15,0 0-15,0 0 16,0 0-16,0 0 16,0 0-16,0 0 15,0 0-15,0 0 16,0 0-16,0 0 15,0 0-15,0 0 16,0 0-16,0 0 16,0 0-16,0 0 15,0 0-15,0 0 16,0 0-16,-10 3 16,10-3-1,0 0-15,0 0 16,-13 3-16,13-3 15,0 0-15,0 0 16,-15 0-16,15 0 16,0 0-16,0 0 15,-11 3-15,11-3 16,0 0-16,0 0 16,-7 5-16,7-5 15,0 0-15,0 0 16,-2 0-16,2 0 15,13-3-15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0AFC9-4077-46A8-8818-18E0D58E3A2E}" type="datetimeFigureOut">
              <a:rPr lang="nl-NL" smtClean="0"/>
              <a:t>10-2-2020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A0952-6E26-4A23-BAAE-3D1FD53387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41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WHO= World</a:t>
            </a:r>
            <a:r>
              <a:rPr lang="nl-NL" baseline="0" dirty="0"/>
              <a:t> Health </a:t>
            </a:r>
            <a:r>
              <a:rPr lang="nl-NL" baseline="0" dirty="0" err="1"/>
              <a:t>Organisation</a:t>
            </a:r>
            <a:r>
              <a:rPr lang="nl-NL" baseline="0" dirty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De WHO richt zich op het verbeteren van de gezondheid van de wereld</a:t>
            </a:r>
            <a:r>
              <a:rPr lang="nl-NL" baseline="0" dirty="0"/>
              <a:t>bevolking en houdt zich bezig met classificaties</a:t>
            </a:r>
            <a:endParaRPr lang="nl-NL" dirty="0"/>
          </a:p>
          <a:p>
            <a:endParaRPr lang="nl-NL" baseline="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A0952-6E26-4A23-BAAE-3D1FD533871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94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A0952-6E26-4A23-BAAE-3D1FD533871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439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/>
              <a:t>Voorbeelden beperkingen:</a:t>
            </a:r>
          </a:p>
          <a:p>
            <a:r>
              <a:rPr lang="nl-NL" sz="1200" dirty="0"/>
              <a:t>-Iemand die moeilijk verstaanbaar is.</a:t>
            </a:r>
          </a:p>
          <a:p>
            <a:r>
              <a:rPr lang="nl-NL" sz="1200" dirty="0"/>
              <a:t>-Iemand die geen 400 meter kan</a:t>
            </a:r>
          </a:p>
          <a:p>
            <a:r>
              <a:rPr lang="nl-NL" sz="1200" dirty="0"/>
              <a:t>lopen zonder pauze in te lassen.</a:t>
            </a:r>
            <a:br>
              <a:rPr lang="nl-NL" sz="1200" dirty="0"/>
            </a:br>
            <a:r>
              <a:rPr lang="nl-NL" sz="1200" dirty="0"/>
              <a:t>-Fladderen met de armen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A0952-6E26-4A23-BAAE-3D1FD533871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245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Participatieproblemen hebben betrekking op problemen in het deelnemen aan het maatschappelijk leven, zoals deelname aan werk, het gezinsleven of het sociale leven.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A0952-6E26-4A23-BAAE-3D1FD533871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79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/>
              <a:pPr/>
              <a:t>‹nr.›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zelfstandig+wonen&amp;source=images&amp;cd=&amp;cad=rja&amp;docid=DGBoD1kkF5Mr2M&amp;tbnid=GDGNvz0DgD8psM:&amp;ved=0CAUQjRw&amp;url=http://www.rondomzorg.nl/wonen/wonen-algemeen/&amp;ei=-SxxUfHEGqmQ0AW184CoBg&amp;bvm=bv.45373924,d.d2k&amp;psig=AFQjCNGw7tt4YoupKYRsQ3ekEjWS2H36og&amp;ust=13664579699706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95537" y="3501008"/>
            <a:ext cx="885698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Zorgvragers in de gehandicaptenzorg</a:t>
            </a:r>
          </a:p>
          <a:p>
            <a:endParaRPr lang="nl-NL" dirty="0"/>
          </a:p>
          <a:p>
            <a:endParaRPr lang="nl-NL" dirty="0"/>
          </a:p>
          <a:p>
            <a:r>
              <a:rPr lang="nl-NL" sz="2000" dirty="0"/>
              <a:t>							</a:t>
            </a:r>
            <a:r>
              <a:rPr lang="nl-NL" sz="2400" dirty="0"/>
              <a:t>Pathologie les 1</a:t>
            </a:r>
          </a:p>
          <a:p>
            <a:r>
              <a:rPr lang="nl-NL" sz="2000" dirty="0"/>
              <a:t>          </a:t>
            </a:r>
          </a:p>
        </p:txBody>
      </p:sp>
      <p:pic>
        <p:nvPicPr>
          <p:cNvPr id="2" name="Picture 2" descr="Afbeeldingsresultaat voor gehandicaptenz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30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09E88-0DBF-4276-A9D2-CAEF914A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naar niveaus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55CEB649-1E76-47E4-86CC-3097763251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806575"/>
            <a:ext cx="7704856" cy="4052888"/>
          </a:xfrm>
        </p:spPr>
      </p:pic>
    </p:spTree>
    <p:extLst>
      <p:ext uri="{BB962C8B-B14F-4D97-AF65-F5344CB8AC3E}">
        <p14:creationId xmlns:p14="http://schemas.microsoft.com/office/powerpoint/2010/main" val="607891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0BC7D-883F-4613-A3BF-AA643E58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Lichte verstandelijke beperking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BFCE0A-BF75-4257-85D4-D1B348C03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Lichte verstandelijke beperking: meestal geen zorg of begeleiding nodig</a:t>
            </a:r>
          </a:p>
          <a:p>
            <a:r>
              <a:rPr lang="nl-NL" sz="2400" dirty="0"/>
              <a:t>Goede communicatie is mogelijk</a:t>
            </a:r>
          </a:p>
          <a:p>
            <a:r>
              <a:rPr lang="nl-NL" sz="2400" dirty="0"/>
              <a:t>Ondersteuning en voorlichting kunnen nodig zijn</a:t>
            </a:r>
          </a:p>
        </p:txBody>
      </p:sp>
    </p:spTree>
    <p:extLst>
      <p:ext uri="{BB962C8B-B14F-4D97-AF65-F5344CB8AC3E}">
        <p14:creationId xmlns:p14="http://schemas.microsoft.com/office/powerpoint/2010/main" val="739284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26196-299F-4FCA-8298-00859961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Matige verstandelijke beperking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A88076-278F-4BCF-8009-6D3795B8C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Kan zich verbaal uiten, woordenschat beperkt</a:t>
            </a:r>
          </a:p>
          <a:p>
            <a:r>
              <a:rPr lang="nl-NL" sz="2400" dirty="0"/>
              <a:t>Kunnen behoorlijk zelfredzaam worden</a:t>
            </a:r>
          </a:p>
          <a:p>
            <a:r>
              <a:rPr lang="nl-NL" sz="2400" dirty="0"/>
              <a:t>Motoriek redelijk goed</a:t>
            </a:r>
          </a:p>
          <a:p>
            <a:r>
              <a:rPr lang="nl-NL" sz="2400" dirty="0"/>
              <a:t>Aangewezen op zorg en begeleiding met nadruk op ondersteuning en voorlichting</a:t>
            </a:r>
          </a:p>
        </p:txBody>
      </p:sp>
    </p:spTree>
    <p:extLst>
      <p:ext uri="{BB962C8B-B14F-4D97-AF65-F5344CB8AC3E}">
        <p14:creationId xmlns:p14="http://schemas.microsoft.com/office/powerpoint/2010/main" val="3326815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ADB61-D088-4E44-BE4F-533094B4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Ernstige verstandelijke beperking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7751D8-FE4C-4C42-B44E-F3218BE7D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Enig contact met buitenwereld, vaak wel passief</a:t>
            </a:r>
          </a:p>
          <a:p>
            <a:r>
              <a:rPr lang="nl-NL" sz="2400" dirty="0"/>
              <a:t>Meestal enige mate van zelfredzaamheid</a:t>
            </a:r>
          </a:p>
          <a:p>
            <a:r>
              <a:rPr lang="nl-NL" sz="2400" dirty="0"/>
              <a:t>Starheid</a:t>
            </a:r>
          </a:p>
          <a:p>
            <a:r>
              <a:rPr lang="nl-NL" sz="2400" dirty="0"/>
              <a:t>Zekere mate van motoriek</a:t>
            </a:r>
          </a:p>
          <a:p>
            <a:r>
              <a:rPr lang="nl-NL" sz="2400" dirty="0"/>
              <a:t> aangewezen op zorg en begeleiding, zelfzorg deels overnemen en ondersteunen</a:t>
            </a:r>
          </a:p>
        </p:txBody>
      </p:sp>
    </p:spTree>
    <p:extLst>
      <p:ext uri="{BB962C8B-B14F-4D97-AF65-F5344CB8AC3E}">
        <p14:creationId xmlns:p14="http://schemas.microsoft.com/office/powerpoint/2010/main" val="1856840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73E57-732B-4A67-8A92-A41389FB5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75724"/>
            <a:ext cx="8280920" cy="924475"/>
          </a:xfrm>
        </p:spPr>
        <p:txBody>
          <a:bodyPr/>
          <a:lstStyle/>
          <a:p>
            <a:r>
              <a:rPr lang="nl-NL" dirty="0"/>
              <a:t>Zeer ernstige verstandelijke beperking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5BBE5E-CA31-4451-88A1-40BB259AE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Leven in een eigen wereld</a:t>
            </a:r>
          </a:p>
          <a:p>
            <a:r>
              <a:rPr lang="nl-NL" sz="2400" dirty="0"/>
              <a:t>Geen zelfredzaamheid</a:t>
            </a:r>
          </a:p>
          <a:p>
            <a:r>
              <a:rPr lang="nl-NL" sz="2400" dirty="0"/>
              <a:t>Motoriek onvoldoende ontwikkeld</a:t>
            </a:r>
          </a:p>
          <a:p>
            <a:r>
              <a:rPr lang="nl-NL" sz="2400" dirty="0"/>
              <a:t>Aangewezen op volledige zorg en begeleiding door anderen</a:t>
            </a:r>
          </a:p>
        </p:txBody>
      </p:sp>
    </p:spTree>
    <p:extLst>
      <p:ext uri="{BB962C8B-B14F-4D97-AF65-F5344CB8AC3E}">
        <p14:creationId xmlns:p14="http://schemas.microsoft.com/office/powerpoint/2010/main" val="5188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5ED70-6E4E-4173-AE6D-B5D6F4FE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naar ervaringsordening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22D660-56E8-4D32-A5B9-C770DFE8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Vormgevend ervaren</a:t>
            </a:r>
          </a:p>
          <a:p>
            <a:r>
              <a:rPr lang="nl-NL" sz="2400" dirty="0"/>
              <a:t>Structurerend ervaren</a:t>
            </a:r>
          </a:p>
          <a:p>
            <a:r>
              <a:rPr lang="nl-NL" sz="2400" dirty="0"/>
              <a:t>Associatief ervaren</a:t>
            </a:r>
          </a:p>
          <a:p>
            <a:r>
              <a:rPr lang="nl-NL" sz="2400" dirty="0" err="1"/>
              <a:t>Lichaams</a:t>
            </a:r>
            <a:r>
              <a:rPr lang="nl-NL" sz="2400" dirty="0"/>
              <a:t> gebonden ervaren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E61BF2FA-A743-4ADD-8FC3-A509DED5D8FC}"/>
                  </a:ext>
                </a:extLst>
              </p14:cNvPr>
              <p14:cNvContentPartPr/>
              <p14:nvPr/>
            </p14:nvContentPartPr>
            <p14:xfrm>
              <a:off x="1989720" y="4998240"/>
              <a:ext cx="21240" cy="5400"/>
            </p14:xfrm>
          </p:contentPart>
        </mc:Choice>
        <mc:Fallback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E61BF2FA-A743-4ADD-8FC3-A509DED5D8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80360" y="4988880"/>
                <a:ext cx="3996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8768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B851D3-828B-473B-B451-2F3E23D8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Vormgevend ervaren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6D0CD6-8EA4-4A85-8A96-30B87BD1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Vorm aan eigen leven geven:  iets eigens toevoegen, eigen smaak, eigen keuzes</a:t>
            </a:r>
          </a:p>
        </p:txBody>
      </p:sp>
    </p:spTree>
    <p:extLst>
      <p:ext uri="{BB962C8B-B14F-4D97-AF65-F5344CB8AC3E}">
        <p14:creationId xmlns:p14="http://schemas.microsoft.com/office/powerpoint/2010/main" val="3516320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49A2E-0B5D-4957-B600-B0E951A8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Structurerend ervaren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3DAA1A-84DC-4332-9767-1ABED4385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Structuur herkennen en aanbrengen, meer dan twee zaken met elkaar in verband brengen, juiste volgorde aanbrengen in reeks handelingen</a:t>
            </a:r>
          </a:p>
          <a:p>
            <a:r>
              <a:rPr lang="nl-NL" sz="2400" dirty="0"/>
              <a:t>Redelijke grote zelfstandigheid</a:t>
            </a:r>
          </a:p>
        </p:txBody>
      </p:sp>
    </p:spTree>
    <p:extLst>
      <p:ext uri="{BB962C8B-B14F-4D97-AF65-F5344CB8AC3E}">
        <p14:creationId xmlns:p14="http://schemas.microsoft.com/office/powerpoint/2010/main" val="1994730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E615F-0CD4-4FB7-AC49-16423349B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Associatief ervaren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A1AE66-5254-4194-B8FB-BB80121DF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Associaties maken: dit hoort bij dat, bv. Tafel dekken=eten</a:t>
            </a:r>
          </a:p>
          <a:p>
            <a:r>
              <a:rPr lang="nl-NL" sz="2400" dirty="0"/>
              <a:t>Veel herhaling nodig om associaties aan te leren</a:t>
            </a:r>
          </a:p>
        </p:txBody>
      </p:sp>
    </p:spTree>
    <p:extLst>
      <p:ext uri="{BB962C8B-B14F-4D97-AF65-F5344CB8AC3E}">
        <p14:creationId xmlns:p14="http://schemas.microsoft.com/office/powerpoint/2010/main" val="2503913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129EB-2C3E-4F9A-9E1A-DC6FAB33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Lichaams</a:t>
            </a:r>
            <a:r>
              <a:rPr lang="nl-NL" dirty="0"/>
              <a:t> gebonden ervaren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4E7DCD-90B7-4419-8882-A597DF534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Alleen met lichaam waarnemen : knuffelen, aaien, sabbelen, eten</a:t>
            </a:r>
          </a:p>
          <a:p>
            <a:r>
              <a:rPr lang="nl-NL" dirty="0"/>
              <a:t>Lichamelijk contact belangrijk</a:t>
            </a:r>
          </a:p>
        </p:txBody>
      </p:sp>
    </p:spTree>
    <p:extLst>
      <p:ext uri="{BB962C8B-B14F-4D97-AF65-F5344CB8AC3E}">
        <p14:creationId xmlns:p14="http://schemas.microsoft.com/office/powerpoint/2010/main" val="89514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Stoornis, beperking en handicap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sz="2400" dirty="0"/>
              <a:t>Wat is het verschil tussen een stoornis, beperking of handicap?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955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2CAF-F59A-4C0A-A634-7BA913C60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</p:spPr>
        <p:txBody>
          <a:bodyPr/>
          <a:lstStyle/>
          <a:p>
            <a:r>
              <a:rPr lang="nl-NL" dirty="0"/>
              <a:t>				Samenvattend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DB0F85-AD49-4711-8054-41E7B4E1F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Lichte verstandelijke beperking structurerend en vormgevend ervaren</a:t>
            </a:r>
          </a:p>
          <a:p>
            <a:r>
              <a:rPr lang="nl-NL" sz="2400" dirty="0"/>
              <a:t>Matige verstandelijke beperking associatief en structurerend ervaren</a:t>
            </a:r>
          </a:p>
          <a:p>
            <a:r>
              <a:rPr lang="nl-NL" sz="2400" dirty="0"/>
              <a:t>Ernstige verstandelijke beperking </a:t>
            </a:r>
            <a:r>
              <a:rPr lang="nl-NL" sz="2400" dirty="0" err="1"/>
              <a:t>lichaams</a:t>
            </a:r>
            <a:r>
              <a:rPr lang="nl-NL" sz="2400" dirty="0"/>
              <a:t> gebonden en associatief ervaren</a:t>
            </a:r>
          </a:p>
          <a:p>
            <a:r>
              <a:rPr lang="nl-NL" sz="2400" dirty="0"/>
              <a:t>Zeer ernstige verstandelijke beperking </a:t>
            </a:r>
            <a:r>
              <a:rPr lang="nl-NL" sz="2400" dirty="0" err="1"/>
              <a:t>lichaams</a:t>
            </a:r>
            <a:r>
              <a:rPr lang="nl-NL" sz="2400" dirty="0"/>
              <a:t> gebonden ervaren</a:t>
            </a:r>
          </a:p>
        </p:txBody>
      </p:sp>
    </p:spTree>
    <p:extLst>
      <p:ext uri="{BB962C8B-B14F-4D97-AF65-F5344CB8AC3E}">
        <p14:creationId xmlns:p14="http://schemas.microsoft.com/office/powerpoint/2010/main" val="300417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			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400" dirty="0"/>
              <a:t>Stoornis=een defect of het ontbreken van een orgaan of orgaanfunctie, rekening houden met de leeftijd van de betrokkene.</a:t>
            </a:r>
          </a:p>
          <a:p>
            <a:r>
              <a:rPr lang="nl-NL" sz="2400" dirty="0"/>
              <a:t>Stoornis is objectief; kan vastgesteld worden door arts of psycholoog</a:t>
            </a:r>
          </a:p>
          <a:p>
            <a:r>
              <a:rPr lang="nl-NL" sz="2400" dirty="0"/>
              <a:t>Stoornis kan optreden op gebied van:</a:t>
            </a:r>
            <a:br>
              <a:rPr lang="nl-NL" sz="2400" dirty="0"/>
            </a:br>
            <a:r>
              <a:rPr lang="nl-NL" sz="2400" dirty="0"/>
              <a:t>-cognitie</a:t>
            </a:r>
            <a:br>
              <a:rPr lang="nl-NL" sz="2400" dirty="0"/>
            </a:br>
            <a:r>
              <a:rPr lang="nl-NL" sz="2400" dirty="0"/>
              <a:t>-zintuigen</a:t>
            </a:r>
            <a:br>
              <a:rPr lang="nl-NL" sz="2400" dirty="0"/>
            </a:br>
            <a:r>
              <a:rPr lang="nl-NL" sz="2400" dirty="0"/>
              <a:t>-taal</a:t>
            </a:r>
            <a:br>
              <a:rPr lang="nl-NL" sz="2400" dirty="0"/>
            </a:br>
            <a:r>
              <a:rPr lang="nl-NL" sz="2400" dirty="0"/>
              <a:t>-organen</a:t>
            </a:r>
            <a:br>
              <a:rPr lang="nl-NL" sz="2400" dirty="0"/>
            </a:br>
            <a:r>
              <a:rPr lang="nl-NL" sz="2400" dirty="0"/>
              <a:t>-ledematen</a:t>
            </a:r>
          </a:p>
        </p:txBody>
      </p:sp>
    </p:spTree>
    <p:extLst>
      <p:ext uri="{BB962C8B-B14F-4D97-AF65-F5344CB8AC3E}">
        <p14:creationId xmlns:p14="http://schemas.microsoft.com/office/powerpoint/2010/main" val="206410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rondomzorg.nl/wp-content/uploads/BZW0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0"/>
            <a:ext cx="2809875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26976" y="251937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					Beperking</a:t>
            </a:r>
            <a:r>
              <a:rPr lang="nl-NL" sz="2800" dirty="0"/>
              <a:t> 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3568" y="1196752"/>
            <a:ext cx="7704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Beperking=</a:t>
            </a:r>
          </a:p>
          <a:p>
            <a:r>
              <a:rPr lang="nl-NL" sz="2400" dirty="0"/>
              <a:t>Moeilijkheden die iemand ondervindt </a:t>
            </a:r>
          </a:p>
          <a:p>
            <a:r>
              <a:rPr lang="nl-NL" sz="2400" dirty="0"/>
              <a:t>bij gedrag of het uitvoeren van </a:t>
            </a:r>
          </a:p>
          <a:p>
            <a:r>
              <a:rPr lang="nl-NL" sz="2400" dirty="0"/>
              <a:t>activiteiten.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Beperkingen kunnen gecompenseerd </a:t>
            </a:r>
            <a:br>
              <a:rPr lang="nl-NL" sz="2400" dirty="0"/>
            </a:br>
            <a:r>
              <a:rPr lang="nl-NL" sz="2400" dirty="0"/>
              <a:t>worden door hulpmiddelen: bril, rolstoel, beugels</a:t>
            </a:r>
          </a:p>
          <a:p>
            <a:endParaRPr lang="nl-NL" sz="2400" dirty="0"/>
          </a:p>
          <a:p>
            <a:r>
              <a:rPr lang="nl-NL" sz="2400" dirty="0"/>
              <a:t>Beperking kan zich voordoen op gebied van:</a:t>
            </a:r>
          </a:p>
          <a:p>
            <a:r>
              <a:rPr lang="nl-NL" sz="2400" dirty="0"/>
              <a:t>Communicatie, verzorging, lichaamsbeweging, vaardigheden, gedrag</a:t>
            </a:r>
            <a:br>
              <a:rPr lang="nl-NL" sz="2000" dirty="0"/>
            </a:br>
            <a:endParaRPr lang="nl-NL" sz="2000" dirty="0"/>
          </a:p>
          <a:p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611560" y="494116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														         </a:t>
            </a:r>
          </a:p>
        </p:txBody>
      </p:sp>
    </p:spTree>
    <p:extLst>
      <p:ext uri="{BB962C8B-B14F-4D97-AF65-F5344CB8AC3E}">
        <p14:creationId xmlns:p14="http://schemas.microsoft.com/office/powerpoint/2010/main" val="294583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			Handicap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/>
              <a:t>Handicap=een nadelige positie die iemand met een beperking heeft in maatschappij</a:t>
            </a: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   </a:t>
            </a:r>
            <a:r>
              <a:rPr lang="nl-NL" sz="2400" dirty="0"/>
              <a:t>participatieprobleem; kan zich voordoen op gebied van:</a:t>
            </a:r>
          </a:p>
          <a:p>
            <a:pPr marL="0" indent="0">
              <a:buNone/>
            </a:pPr>
            <a:r>
              <a:rPr lang="nl-NL" sz="2400" dirty="0"/>
              <a:t>-Scholing</a:t>
            </a:r>
            <a:br>
              <a:rPr lang="nl-NL" sz="2400" dirty="0"/>
            </a:br>
            <a:r>
              <a:rPr lang="nl-NL" sz="2400" dirty="0"/>
              <a:t>-Arbeid</a:t>
            </a:r>
            <a:br>
              <a:rPr lang="nl-NL" sz="2400" dirty="0"/>
            </a:br>
            <a:r>
              <a:rPr lang="nl-NL" sz="2400" dirty="0"/>
              <a:t>-Sociaal leven</a:t>
            </a:r>
            <a:br>
              <a:rPr lang="nl-NL" sz="2400" dirty="0"/>
            </a:br>
            <a:r>
              <a:rPr lang="nl-NL" sz="2400" dirty="0"/>
              <a:t>-Vrijetijdsbesteding.</a:t>
            </a:r>
            <a:br>
              <a:rPr lang="nl-NL" sz="2400" dirty="0"/>
            </a:br>
            <a:br>
              <a:rPr lang="nl-NL" sz="2400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736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263358"/>
              </p:ext>
            </p:extLst>
          </p:nvPr>
        </p:nvGraphicFramePr>
        <p:xfrm>
          <a:off x="17213" y="1268760"/>
          <a:ext cx="9141864" cy="4410823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285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5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r>
                        <a:rPr lang="nl-NL" sz="2400" dirty="0"/>
                        <a:t>Aandoening</a:t>
                      </a:r>
                    </a:p>
                    <a:p>
                      <a:r>
                        <a:rPr lang="nl-NL" sz="2400" dirty="0">
                          <a:sym typeface="Wingdings" pitchFamily="2" charset="2"/>
                        </a:rPr>
                        <a:t>                 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Stoornis</a:t>
                      </a:r>
                    </a:p>
                    <a:p>
                      <a:r>
                        <a:rPr lang="nl-NL" sz="2400" dirty="0">
                          <a:sym typeface="Wingdings" pitchFamily="2" charset="2"/>
                        </a:rPr>
                        <a:t>                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Beperking</a:t>
                      </a:r>
                    </a:p>
                    <a:p>
                      <a:r>
                        <a:rPr lang="nl-NL" sz="2400" dirty="0"/>
                        <a:t>                 </a:t>
                      </a:r>
                      <a:r>
                        <a:rPr lang="nl-NL" sz="2400" dirty="0">
                          <a:sym typeface="Wingdings" pitchFamily="2" charset="2"/>
                        </a:rPr>
                        <a:t>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Handicap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981"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Syndroom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van Down</a:t>
                      </a:r>
                    </a:p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Verminderde</a:t>
                      </a: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intelligentie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Beperking in denken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Handicap bij zelfstandig wonen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981"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CVA</a:t>
                      </a:r>
                    </a:p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Afasie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Beperking in communicatie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NL" sz="2400" dirty="0">
                          <a:solidFill>
                            <a:schemeClr val="tx1"/>
                          </a:solidFill>
                        </a:rPr>
                        <a:t>Handicap in contact met anderen</a:t>
                      </a:r>
                    </a:p>
                    <a:p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899592" y="48102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/>
              <a:t>Duss</a:t>
            </a:r>
            <a:r>
              <a:rPr lang="nl-NL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2631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3" y="536964"/>
            <a:ext cx="8964488" cy="924475"/>
          </a:xfrm>
        </p:spPr>
        <p:txBody>
          <a:bodyPr/>
          <a:lstStyle/>
          <a:p>
            <a:r>
              <a:rPr lang="nl-NL" dirty="0"/>
              <a:t>Definitie van een verstandelijke beperking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400" dirty="0"/>
              <a:t>Beperking in intellectueel functioneren (problemen bij leren, denken, onthouden op zowel theoretisch als praktisch gebied) en aanpassingsvermogen (de client voldoet niet aan de normen die horen bij zijn leeftijd)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Voor 18</a:t>
            </a:r>
            <a:r>
              <a:rPr lang="nl-NL" sz="2400" baseline="30000" dirty="0"/>
              <a:t>e</a:t>
            </a:r>
            <a:r>
              <a:rPr lang="nl-NL" sz="2400" dirty="0"/>
              <a:t> jaar vastgesteld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97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Indelingen van mensen met verstandelijke beperkingen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Op basis van intelligentie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Indeling naar niveaus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Indeling naar ervaringsordening (Timmers-</a:t>
            </a:r>
            <a:r>
              <a:rPr lang="nl-NL" sz="2400" dirty="0" err="1"/>
              <a:t>Huigens</a:t>
            </a:r>
            <a:r>
              <a:rPr lang="nl-NL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17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5212F-1960-4F13-839D-4B746CCB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 basis van intelligentie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20A7CA-FFDC-45EE-8F4A-FE399C62C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916832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Gemiddelde IQ is 100</a:t>
            </a:r>
          </a:p>
          <a:p>
            <a:pPr marL="0" indent="0">
              <a:buNone/>
            </a:pPr>
            <a:r>
              <a:rPr lang="nl-NL" sz="2400" dirty="0"/>
              <a:t>Een IQ van 70 of lager is een verstandelijke beperking. Beneden de 50 is een ernstige verstandelijke beperking.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Deze definitie kijkt niet naar het aanpassingsvermogen en of iemand wel/niet kan deelnemen aan het sociale leven</a:t>
            </a:r>
          </a:p>
        </p:txBody>
      </p:sp>
    </p:spTree>
    <p:extLst>
      <p:ext uri="{BB962C8B-B14F-4D97-AF65-F5344CB8AC3E}">
        <p14:creationId xmlns:p14="http://schemas.microsoft.com/office/powerpoint/2010/main" val="33153104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7DA537-913C-4C43-996F-3142DA878A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6B4D67-7451-4E0D-AA93-A042C1FFA30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4E4AAD1-276C-49F0-97D9-EA664C3D89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6729</TotalTime>
  <Words>554</Words>
  <Application>Microsoft Office PowerPoint</Application>
  <PresentationFormat>Diavoorstelling (4:3)</PresentationFormat>
  <Paragraphs>121</Paragraphs>
  <Slides>20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Verdana</vt:lpstr>
      <vt:lpstr>Wingdings</vt:lpstr>
      <vt:lpstr>Wingdings 2</vt:lpstr>
      <vt:lpstr>Default Theme</vt:lpstr>
      <vt:lpstr>PowerPoint-presentatie</vt:lpstr>
      <vt:lpstr>Stoornis, beperking en handicap</vt:lpstr>
      <vt:lpstr>     Stoornis</vt:lpstr>
      <vt:lpstr>PowerPoint-presentatie</vt:lpstr>
      <vt:lpstr>     Handicap </vt:lpstr>
      <vt:lpstr>PowerPoint-presentatie</vt:lpstr>
      <vt:lpstr>Definitie van een verstandelijke beperking</vt:lpstr>
      <vt:lpstr> Indelingen van mensen met verstandelijke beperkingen </vt:lpstr>
      <vt:lpstr>Op basis van intelligentie</vt:lpstr>
      <vt:lpstr>Indeling naar niveaus</vt:lpstr>
      <vt:lpstr>Lichte verstandelijke beperking</vt:lpstr>
      <vt:lpstr>Matige verstandelijke beperking</vt:lpstr>
      <vt:lpstr>Ernstige verstandelijke beperking</vt:lpstr>
      <vt:lpstr>Zeer ernstige verstandelijke beperking</vt:lpstr>
      <vt:lpstr>Indeling naar ervaringsordening</vt:lpstr>
      <vt:lpstr>Vormgevend ervaren</vt:lpstr>
      <vt:lpstr>Structurerend ervaren</vt:lpstr>
      <vt:lpstr>Associatief ervaren</vt:lpstr>
      <vt:lpstr>Lichaams gebonden ervaren</vt:lpstr>
      <vt:lpstr>    Samenvattend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Noordhuis,H.K.</dc:creator>
  <cp:lastModifiedBy>Sandra Kreuning</cp:lastModifiedBy>
  <cp:revision>56</cp:revision>
  <dcterms:created xsi:type="dcterms:W3CDTF">2013-04-19T09:43:56Z</dcterms:created>
  <dcterms:modified xsi:type="dcterms:W3CDTF">2020-02-14T12:57:03Z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